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67AEC-D2D5-412A-9139-34734A9A6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ED9CE5-AED7-40DA-B155-191F0DDB4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3497AD-E7FB-4200-A806-2344290E8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8E5C38D-8EAD-4068-B9D8-48389C04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E6643FE-B1EC-4B1B-896D-AE7FF336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45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F9DCC-6F22-4A5F-B275-AFABE671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538BC80-6499-420D-8B23-7B284791F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7464C50-3632-4C9A-A493-CC197D3A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337C022-2D9C-42CB-ABF9-69944565A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0123213-1AA8-4C40-9311-F5793822A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07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EB22F9-EDC9-4716-95E3-61C30EB4A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0BFD55A-3BA1-4BB2-B032-7A6DD92C6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A2AF662-E11A-46C0-92BC-D9250A271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B4B8446-8225-4B33-B255-DEEBD1CE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8EA8A2B-2BF4-4F8C-A97B-D62FBC087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36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23AFE1-513D-47E2-B4F4-5B88E222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31F90E4-3CD2-4DD8-AE43-A4AA9BE54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B86FA7E-F9DB-44BC-A19C-581BD692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11A72D6-FD8D-4B47-B621-5B9DAF89A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2FD53D-C3AB-4FB5-824A-D595D959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9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274F33-93C5-4AF7-99E9-2ADD1D4B4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AA3D1B6-0015-4EE7-9123-CD5147E60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50766E1-5032-4FB3-A815-B5F25196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C2B02DA-4F75-49A7-871F-6CF2F0FE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AD291B1-AD4B-4935-A3BE-0F626917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7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CB513-6AF1-42CF-B753-521F7971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C0E07E9-1B75-42EE-B6F4-AE19E8745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B9D2A66-8BC9-4BB5-995C-2872DA935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EFD9ED9-A22A-43DB-947B-E03504597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F215371-4CEC-4B79-B682-091C15715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A3952F7-7DB3-4DF0-9F08-CB0BE425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12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AA7AD-3AEC-464B-9BB2-8E7E745F9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345EAA8-28A4-4A14-901C-58ED4A8CC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8627EBE1-830A-45EA-8131-CCD1EDD5B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35CF615-0671-4E9F-A3FA-CE9BA4C07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FBCF578-59AA-4EBD-8645-0C8ED9C25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A3E05194-5AC7-46D4-A3EF-08C0CCA22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C974150-F84C-4EBA-993D-E8399B6B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F1BB52F-E3E7-4E97-9F26-567E19D9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03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43844-D1F8-40C6-B08D-A3C4929C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0EE0883-70DD-4670-9005-F9431B357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5EF26C8-D0CE-4B08-B64C-8EE3ED5C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2930501-BD9A-4EF9-946B-1ED9F5A1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1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5C1F627F-2130-492C-90AE-E3007646D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2224E65-0636-4ECC-8C8A-ACB47ABA4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29FB494D-FB5C-4A0B-A140-E13CD13BB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79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501E4-9CB3-4D56-9904-831CDA00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8D5D81C-C66D-47D7-9C78-E5BD00197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02DB44C-3831-4CCD-A1D3-23DBB36F5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8EF57A3-028A-417B-B0B8-A4EA801FC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C8F504A-20E9-4C6E-8FA5-B779043F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944F999-3370-493D-B91B-90E7754A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80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D5BBF-C0F4-4488-98A8-B02D0100A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F1E96D2A-FF6B-4E82-B632-ECC88D58E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41A7AD6-7071-4426-8400-9D4BB839A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550B02D-2E14-4A07-9BE4-44A00862E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7C98-DACB-4D2C-BABD-8FF1E1B5CA4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25FBE2A-AD47-450C-A1C2-A55810D8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988BC0F-FE5A-4496-B608-C296FF6A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72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0FD24E7-731B-48F4-858D-0B82829C6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B584E6A-6170-4236-A96B-BA9DAB8A3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8D0217B-3555-4E40-9C2E-05F884CA3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37C98-DACB-4D2C-BABD-8FF1E1B5CA4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768A0A4-2B92-4462-BB61-B59DCC2A5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BD7240C-45AF-4AD9-8F5F-B4B0BC867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D2A3E-D9EB-4F25-8E5C-7CE7F654B7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352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03FD6E2-181D-4EC3-BD22-C3344161C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4" y="682031"/>
            <a:ext cx="3924300" cy="3057525"/>
          </a:xfrm>
          <a:prstGeom prst="rect">
            <a:avLst/>
          </a:prstGeom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AEF1186B-B58B-4FE1-84C0-D5B6729BE51E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A41A060-7F94-4AC3-A700-5A0C3216CB5A}"/>
              </a:ext>
            </a:extLst>
          </p:cNvPr>
          <p:cNvSpPr txBox="1">
            <a:spLocks/>
          </p:cNvSpPr>
          <p:nvPr/>
        </p:nvSpPr>
        <p:spPr>
          <a:xfrm>
            <a:off x="4937760" y="500061"/>
            <a:ext cx="641604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Tinto 2017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3EA9D26-CB3B-4C5A-8A23-C63EF5856D18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Concelho de Sintra. Proximidade do mar.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Frutado, elegante, salino e fresco.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Segunda semana de Outubro, colheita manual em caixas de 15kgs.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Fermentação em selhas de mil litros com temperatura controlada entre 22º e 24º. Fermentação malo-láctica em cubas de inox. Estágio de seis meses em barrica usada.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EA4122-633B-4315-B4D7-BE6478D229F3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1200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13º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5,3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0,7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3,6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20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>
            <a:extLst>
              <a:ext uri="{FF2B5EF4-FFF2-40B4-BE49-F238E27FC236}">
                <a16:creationId xmlns:a16="http://schemas.microsoft.com/office/drawing/2014/main" id="{AEF1186B-B58B-4FE1-84C0-D5B6729BE51E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A41A060-7F94-4AC3-A700-5A0C3216CB5A}"/>
              </a:ext>
            </a:extLst>
          </p:cNvPr>
          <p:cNvSpPr txBox="1">
            <a:spLocks/>
          </p:cNvSpPr>
          <p:nvPr/>
        </p:nvSpPr>
        <p:spPr>
          <a:xfrm>
            <a:off x="4937760" y="500061"/>
            <a:ext cx="641604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Tinto 2016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3EA9D26-CB3B-4C5A-8A23-C63EF5856D18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Concelho de Sintra. Proximidade do mar.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Frutado, elegante, salino e fresco.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Primeira semana </a:t>
            </a:r>
            <a:r>
              <a:rPr lang="pt-PT" sz="2400">
                <a:latin typeface="Arial" panose="020B0604020202020204" pitchFamily="34" charset="0"/>
                <a:cs typeface="Arial" panose="020B0604020202020204" pitchFamily="34" charset="0"/>
              </a:rPr>
              <a:t>de Outubro,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colheita manual em caixas de 15kgs.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Fermentação em selhas de mil litros com temperatura controlada entre 22º e 24º. Fermentação malo-láctica em cubas de inox. Estágio de seis meses em barrica usada.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EA4122-633B-4315-B4D7-BE6478D229F3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12º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4,7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0,6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3,7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137FAD7-5A16-4A39-A716-FC428D5BC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660" y="688789"/>
            <a:ext cx="3883163" cy="306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10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204</Words>
  <Application>Microsoft Office PowerPoint</Application>
  <PresentationFormat>Ecrã Panorâmico</PresentationFormat>
  <Paragraphs>22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Renato Afonso</dc:creator>
  <cp:lastModifiedBy>Renato Afonso</cp:lastModifiedBy>
  <cp:revision>5</cp:revision>
  <dcterms:created xsi:type="dcterms:W3CDTF">2021-06-13T18:35:45Z</dcterms:created>
  <dcterms:modified xsi:type="dcterms:W3CDTF">2021-06-13T18:49:20Z</dcterms:modified>
</cp:coreProperties>
</file>