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8" r:id="rId4"/>
    <p:sldId id="263" r:id="rId5"/>
    <p:sldId id="267" r:id="rId6"/>
    <p:sldId id="262" r:id="rId7"/>
    <p:sldId id="265" r:id="rId8"/>
    <p:sldId id="269" r:id="rId9"/>
    <p:sldId id="270" r:id="rId10"/>
    <p:sldId id="271" r:id="rId11"/>
    <p:sldId id="261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C23D8-99B2-DE57-4FF2-18909D374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EDC5CA-0122-98D0-A60A-F4E22A31C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34F9732-FAC8-7DF0-75CB-09BB4278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DE5FA74-5445-0745-CB0B-FF815A4A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B85A2E-EC14-66A8-9FDD-871B06DD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29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EAD1D-04E3-DD7F-0D46-319D6C83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2FC7715-0DA8-E3AE-A439-AE6A737DE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56699E-7F9B-5A1F-5599-589FAB32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DE04D43-91D7-0DCA-BE06-96FD609E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63D6AB1-FE0B-67C1-E5E0-E6B74A72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4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CA1B12-DCE0-AF4D-DD21-6C7C147EAF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587AA13-6ABE-5E9C-BD53-CFC891D7E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1EC1B4D-3CDC-ABFF-674D-42A44AD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B64E811-2519-170C-A5E7-55288677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6920EF-D419-6377-8903-A2C978BF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59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D82AE-F8CC-132E-05A4-B0EC820A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4ED0846-51CC-8BFA-85D5-4420B1B2F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5ACD3E-2F90-53B1-AE64-9509CB1B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EB7D3B-16B1-2901-ECB8-D32E05A2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F12D94D-C7EF-6661-FB19-4365489C6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82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B2215-ABB7-A5D5-E6E6-CC1911760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1B78E38-50F3-29F9-C54C-8E9BC4AD5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C89BA9-FD07-B8CA-52D8-E4B1C1AA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9E573A3-B773-1FE9-1065-C1A4109F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572F7C-3AAD-A0FC-DAAA-58EF65E8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74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22EBA-819B-D7CC-E77A-16757B409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702113-0371-ED12-C474-7BF4E73DE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933AC32-7898-AFA4-F9A2-105F65107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60C3B5B-4A44-15D4-7EAD-763B9F69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C79E56E-CAF5-81AD-77AB-5D17F1D8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D0BF719-F4DE-A24A-83C8-2610FDA6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74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C8A7D-5268-50B4-5AD2-23883A18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30D04AE-3771-0561-95BC-21BE3C170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DF80EE4-E272-F82B-704E-67D583C2B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427B240-C828-2682-AE31-A88AE6095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EE50CDD-C9F6-6856-5936-3776F487A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A877E4B2-9A96-753A-BF92-2AA1BF80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99B496C-D6F6-0DF2-EE10-617FD09F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314CD17-02AA-C496-B0F0-9A60D102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50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45DC8-B21A-BC45-D70D-24EFC0A9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9847C8C-5403-E2BB-2A8A-F4F14B7A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DFBB280-5931-AE22-99F9-96838FB3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6955932-C4BD-4483-0093-9CE728F4B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5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8224552-D52D-B32F-93CE-5644606F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902B251-1143-79BA-2F9F-D84E31C2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6A52437-D02F-F7C4-CEB4-B2F49843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8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47AB3-7BD3-DE71-2534-33C3AFA4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90DEA9F-24AA-7971-D41B-5EFDD2CCF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BE06AA8-D48F-2201-A764-14C010007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0BD6BE2-C1A6-D177-1E65-BF9D18D2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7B52CCE-E0F8-A965-5091-E6CF2C31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DF772F5-305B-6285-5C48-5A10998D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B9008-7ECB-7DFC-88DB-30229FD8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4D924D29-96C8-EA34-68FE-473185531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5DF1342-E064-6C01-103E-BD19765A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41DA3DB-6BFF-D2A1-8AF6-14D01266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231AF01-5FE3-D9C1-0EE4-BBB3062B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067135-0715-47F2-3F67-82AFE314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66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D9014B1-D607-787B-47EF-92F5D3E4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s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7ACA08F-7510-38AF-E985-E1622CEF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s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31E99C5-E1C3-000C-123F-04A500B5F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D4DA-AC7F-4637-B68F-D0D6420CFA3B}" type="datetimeFigureOut">
              <a:rPr lang="es-ES" smtClean="0"/>
              <a:t>24/01/2023</a:t>
            </a:fld>
            <a:endParaRPr lang="es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9F9EFEA-0E77-0DF8-6C9A-78AD83BBB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E7B733-B40C-7A8B-9996-C46116F85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C61F-62C7-4E89-947C-2D123EB2F0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18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>
            <a:extLst>
              <a:ext uri="{FF2B5EF4-FFF2-40B4-BE49-F238E27FC236}">
                <a16:creationId xmlns:a16="http://schemas.microsoft.com/office/drawing/2014/main" id="{B1C4F41E-27BA-4944-A981-4C7FE158D331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24F688B-F417-45CD-B24A-9831683B08B7}"/>
              </a:ext>
            </a:extLst>
          </p:cNvPr>
          <p:cNvSpPr txBox="1">
            <a:spLocks/>
          </p:cNvSpPr>
          <p:nvPr/>
        </p:nvSpPr>
        <p:spPr>
          <a:xfrm>
            <a:off x="4937759" y="500061"/>
            <a:ext cx="641603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Malvasia 2021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9D0188-76E5-470A-AAF1-C6C7246E68ED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Outubro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21A6635-B68C-49AA-BD4B-062961E2B648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8,2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C455E36-11AF-9B64-E3C3-21BF2C2DC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50" y="664320"/>
            <a:ext cx="3949374" cy="300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6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82379B-14E3-4D3C-B403-7F084EBF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2021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575BB9-3D12-4582-9A21-79468A785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49" y="659557"/>
            <a:ext cx="3949375" cy="2839423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23DE7E55-90E3-EC9C-E589-7DC0A69825B1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6F2CF-EDF6-847E-5C2B-F7B96CAA1EEA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Outubro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pisa a pé. Fermentação em selhas de mil litros com temperatura controlada entre 22º e 24º.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Fermentação malo-láctica em cubas de inox. Estágio de seis meses em barrica usada.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33387A-E6AF-EEEE-849C-D7919A869900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11,5º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0,6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3,4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4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82379B-14E3-4D3C-B403-7F084EBF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Tinto Escolha Pessoal 2021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6BFEFEE3-9F45-41CE-2EB2-5E20D7DE2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641091"/>
            <a:ext cx="3958706" cy="2895211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5F339910-D3C3-A750-E3A3-FDA6FAFD91A5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580C9-36D1-BB78-629B-9A039215B772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18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pisa a pé. Fermentação em selhas de mil litros com temperatura controlada entre 22º e 24º.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Fermentação malo-láctica em cubas de inox. Estágio de seis meses em barrica usada.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862B1F-BF16-2ADB-2DD4-96A865FDA19D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5,9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0,6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3,5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4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24F688B-F417-45CD-B24A-9831683B08B7}"/>
              </a:ext>
            </a:extLst>
          </p:cNvPr>
          <p:cNvSpPr txBox="1">
            <a:spLocks/>
          </p:cNvSpPr>
          <p:nvPr/>
        </p:nvSpPr>
        <p:spPr>
          <a:xfrm>
            <a:off x="4937759" y="500061"/>
            <a:ext cx="641604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Malvasia Escolha Pessoal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EB073F-F884-763A-5E88-49181227F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7" y="714379"/>
            <a:ext cx="3977367" cy="2930505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FEDC49C9-E12B-FF70-9A75-6325E043AFD9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FD72-F257-496E-490A-C74B794C1C7B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Outubro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4FAFA97-9522-8A05-54C8-4CF969D58E83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8,2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9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Fernão Pires 2021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F7CB154-B8A2-52B4-97A7-685F0B805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820" y="687658"/>
            <a:ext cx="4080004" cy="2979274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03F93BBD-09AC-6AC1-F281-2E16B56F2325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F8C76-90FD-CE23-726F-7A0F5E8C31DA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Proximidade do mar.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 da região de Colares e de Torres Vedras.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Segunda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2CAA00-524B-A094-7271-305D688957B7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7,1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3,2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1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3FADD8C-CE2D-455D-9C32-6406813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12488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Fernão Pires Escolha Pessoal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734E3C6-8982-D959-20EF-A118A0990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773554"/>
            <a:ext cx="3958706" cy="2893378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11754770-B4EF-9410-85BD-2419F69D563A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69AE-1F18-9147-85DA-27FD7F9BE900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900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14º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212D7A-54E3-1CB2-A782-C77B3E8B4CA6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ligeiro tropical, floral,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Segunda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4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7A1563-EE76-478C-8BE0-90C6053C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Arinto 2021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DB6508D-A3A9-8544-BBDC-D3CB8BB29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80" y="640896"/>
            <a:ext cx="3940043" cy="2998043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9C0AB761-8132-815E-9278-88EA38A71C46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899A-6739-4DAD-828B-C5AA0D9B836B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Proximidade do mar.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 da região de Colares e solos xistosos da região de Torres Vedras.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Última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CBE54A-B8D4-B016-DD91-912F32CD57F0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900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7,7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7A1563-EE76-478C-8BE0-90C6053C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Arinto Escolha Pessoal 2021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446AFED-6538-E0C6-54EA-3E9DE614D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661392"/>
            <a:ext cx="3958706" cy="2912231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F18B656-3F47-8520-B076-356A1F9D5080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Última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CC8B5-AD02-4E5B-157B-6E32805002AF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14º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8,4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BB6E1B6-6275-243E-AB67-0D6C1017A626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</p:spTree>
    <p:extLst>
      <p:ext uri="{BB962C8B-B14F-4D97-AF65-F5344CB8AC3E}">
        <p14:creationId xmlns:p14="http://schemas.microsoft.com/office/powerpoint/2010/main" val="37462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7A1563-EE76-478C-8BE0-90C6053C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Cercial</a:t>
            </a: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A653DE6-0D47-F6D1-74FD-E0BE197A1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3" y="690100"/>
            <a:ext cx="3857625" cy="2958169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200E6225-E3EC-D11A-CFDA-6BBF27531C5A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9C12-57E0-6AA0-A8EF-A8BA14EF5DF3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Torres Vedras.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equilibrada.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08733A-1E5D-D04E-CAF1-199B2DFA355E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12,5º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8,4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3,0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8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7A1563-EE76-478C-8BE0-90C6053C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Chardonnay 2021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D937EF9-C002-F4B2-D80B-46485B47C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72" y="644552"/>
            <a:ext cx="3857625" cy="2910411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3CA766C-7C04-9103-B638-4D4DE17A3A5D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Fresco, mineral, salgado, acidez elevada.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começo da fermentação em caixas de inox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temperature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controlada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entre 16º and 18º,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terminando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fermentação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carvalho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francês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225L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Estágio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barrica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battonage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087F-BB31-F99D-B0B9-F59BD1DCF497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600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13º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8,4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1,5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3,1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DF614E4-5951-843E-3FA5-F3E42E6B0082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</p:spTree>
    <p:extLst>
      <p:ext uri="{BB962C8B-B14F-4D97-AF65-F5344CB8AC3E}">
        <p14:creationId xmlns:p14="http://schemas.microsoft.com/office/powerpoint/2010/main" val="81926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82379B-14E3-4D3C-B403-7F084EBF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500061"/>
            <a:ext cx="6416040" cy="1325563"/>
          </a:xfrm>
        </p:spPr>
        <p:txBody>
          <a:bodyPr>
            <a:noAutofit/>
          </a:bodyPr>
          <a:lstStyle/>
          <a:p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Vinho Regional Lisboa 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Baías e Enseadas</a:t>
            </a:r>
            <a:b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800" b="1" dirty="0">
                <a:latin typeface="Arial" panose="020B0604020202020204" pitchFamily="34" charset="0"/>
                <a:cs typeface="Arial" panose="020B0604020202020204" pitchFamily="34" charset="0"/>
              </a:rPr>
              <a:t>Castelão 2021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0834105-18C3-22E7-45AB-55967287C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18" y="626997"/>
            <a:ext cx="3958707" cy="2871983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B090DE99-293D-585E-C709-64DD8D456E62}"/>
              </a:ext>
            </a:extLst>
          </p:cNvPr>
          <p:cNvSpPr txBox="1"/>
          <p:nvPr/>
        </p:nvSpPr>
        <p:spPr>
          <a:xfrm>
            <a:off x="4937760" y="111091"/>
            <a:ext cx="357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05A9C6-2E71-075B-CF92-F457F0525481}"/>
              </a:ext>
            </a:extLst>
          </p:cNvPr>
          <p:cNvSpPr txBox="1">
            <a:spLocks/>
          </p:cNvSpPr>
          <p:nvPr/>
        </p:nvSpPr>
        <p:spPr>
          <a:xfrm>
            <a:off x="4937760" y="1825624"/>
            <a:ext cx="6416039" cy="484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Região de Colares. Proximidade do mar, solos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argilo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-calcários (chão rijo).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Sabor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Frutado, elegante, salino e fresco.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Colheita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24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colheita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manual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caixas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15kgs.</a:t>
            </a:r>
          </a:p>
          <a:p>
            <a:pPr marL="0" indent="0" algn="just"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Vinificação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– Cacho inteiro, pisa a pé. Fermentação em selhas de mil litros com temperatura controlada entre 22º e 24º.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Fermentação malo-láctica em cubas de inox. Estágio de seis meses em barrica usada.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8B966A-AACC-7FF8-8AD9-763BE8E6D099}"/>
              </a:ext>
            </a:extLst>
          </p:cNvPr>
          <p:cNvSpPr txBox="1">
            <a:spLocks/>
          </p:cNvSpPr>
          <p:nvPr/>
        </p:nvSpPr>
        <p:spPr>
          <a:xfrm>
            <a:off x="838199" y="4585062"/>
            <a:ext cx="3857625" cy="185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Nº de Garrafas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Grau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11,5º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Acidez Total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5,3 g/dm</a:t>
            </a:r>
            <a:r>
              <a:rPr lang="pt-PT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Açúcares Totais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0,6 g/L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1800" u="sng" dirty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 – 3,5</a:t>
            </a:r>
            <a:endParaRPr lang="pt-PT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561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1340</Words>
  <Application>Microsoft Office PowerPoint</Application>
  <PresentationFormat>Ecrã Panorâmico</PresentationFormat>
  <Paragraphs>121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Vinho Regional Lisboa  Baías e Enseadas Fernão Pires 2021</vt:lpstr>
      <vt:lpstr>Vinho Regional Lisboa  Baías e Enseadas Fernão Pires Escolha Pessoal 2021</vt:lpstr>
      <vt:lpstr>Vinho Regional Lisboa  Baías e Enseadas Arinto 2021</vt:lpstr>
      <vt:lpstr>Vinho Regional Lisboa  Baías e Enseadas Arinto Escolha Pessoal 2021</vt:lpstr>
      <vt:lpstr>Vinho Regional Lisboa  Baías e Enseadas Cercial 2021</vt:lpstr>
      <vt:lpstr>Vinho Regional Lisboa  Baías e Enseadas Chardonnay 2021</vt:lpstr>
      <vt:lpstr>Vinho Regional Lisboa  Baías e Enseadas Castelão 2021</vt:lpstr>
      <vt:lpstr>Vinho Regional Lisboa  Baías e Enseadas Tinto 2021</vt:lpstr>
      <vt:lpstr>Vinho Regional Lisboa  Baías e Enseadas Tinto Escolha Pessoal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Afonso</dc:creator>
  <cp:lastModifiedBy>Renato Afonso</cp:lastModifiedBy>
  <cp:revision>20</cp:revision>
  <dcterms:created xsi:type="dcterms:W3CDTF">2023-01-24T16:54:36Z</dcterms:created>
  <dcterms:modified xsi:type="dcterms:W3CDTF">2023-01-24T17:35:50Z</dcterms:modified>
</cp:coreProperties>
</file>