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2" r:id="rId4"/>
    <p:sldId id="265" r:id="rId5"/>
    <p:sldId id="263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483C3-4BEF-44BD-97A1-8E9B2CC30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2ECD47B-5822-486A-9498-98B89C436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127E3EC-B4C2-484C-8C9D-0BC7430A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E513A91-BC83-4CFE-88F7-C6AF881B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8745D1-F5F4-4AD8-A735-8D923B99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2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022DF-E155-4C2F-A9B3-37E706E1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121A546-C7B1-45C0-ADA1-446A22190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E437A1-D975-4DCE-BE6F-CBD37B46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5EE1E00-ECE7-4AD5-A581-1CCAAAF2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1A2C7AD-DD33-4800-88C4-51ED3498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63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BD840C-C0DB-4806-AF3C-0EC5E82B3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3FA31FD-7557-4CC0-B1D2-A55218659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075D2F7-9B1C-434A-A47E-BE721437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275BFBD-89D7-4F69-9E4D-3739821B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78AE11D-6C71-4AA0-B7C3-B98D5B2C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21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AD9D7-EFF7-4A10-8134-E4C39AD8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8F387D3-5D5B-4E32-9B58-E192B4D1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1C2478F-8705-4E13-8E2B-1C4D5A61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7AD5542-ACEC-4BF7-8D3A-AF550E83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E6EFF72-4D85-42C5-AD79-A1E278FF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34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0BA9C-756E-4C49-A248-59D4868E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69363CA-7B17-4A26-A280-1F5FF0F61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A3F54A7-AF99-41DA-B900-903524DB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E40E414-4031-4F81-9F5D-2BE6A0CA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5A003-E621-44D0-A159-EAB31230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45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AA481-FDBD-4509-B8AA-8BB946F6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A499022-23C1-441A-B15A-E53B36686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45A2F1D-0BE9-40AD-9B82-D9C3C6552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B454CFB-0ECD-4AB6-B5F4-80D6774F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6E646EE-A981-455B-B12D-70E68D9F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FA139FE-3CC4-4EB6-88DB-1F6297D4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8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A3396D-742F-473A-9B84-49BB1D026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436736B-75FE-4BA9-8920-974D9AB26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A22D1C2-BF67-4B48-B81C-34359ECAF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D470318-D074-458F-8EFD-917DABC74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F5CA91A-AA7A-4CA8-925B-136D102B2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4CA02D2-D3A2-4544-BBFF-99728723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5FD4068-372A-4FA9-B7A1-843064828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A54A95D-9D54-4A67-A0A8-8961721F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18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DCD48-B297-4B84-995B-28D40638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875F083-935B-4490-9C5C-64869564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B7CD0C3-FF71-44CB-B2E6-E408529B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A9D4CCD-92A0-44A2-A8C6-E35F0D6C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60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8D62A86-EC28-47F0-B4B1-4BCB6CAB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7E2FBB2-87CB-427C-B395-7FB2F89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E072401-7786-44AE-AF15-35D51380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5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2E3B6-519F-4AA7-AC40-CC13F16E9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250D8A2-98C4-4A15-B4F7-C3E215FE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EE3FDAD-6D9E-4E6F-ABCD-E8D555556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F5A535B-DF29-4BC5-B894-76FF0FCE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C3F25C-6636-4D4D-B10B-0C12C4F0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9FAE9B6-9C15-4BE3-AD6E-DA5C4DFA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30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D7C5C-CAC7-470F-9418-57F6C7517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3283FA2-6482-4271-BCCB-2AC334818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FB77D45-FBBB-457A-989D-A1B56B75B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473DB01-06DE-41D0-94D1-31FCD45A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C29D7FB-253E-4883-94B2-12BFA2DB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9FDE7B-955B-4A7C-B926-932D2B9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6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A56A711-A4AE-4407-8F52-781A82B8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43772F4-B89A-4D01-A569-6BFDACC54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697048-DD8C-4B89-994C-0ADE67D43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8425-B144-4124-B468-42465DD1539E}" type="datetimeFigureOut">
              <a:rPr lang="es-ES" smtClean="0"/>
              <a:t>12/07/2022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468CACD-7EAA-4C69-92F6-C883E6C60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954F73-D333-47D6-8A55-807220DAF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52BD-7DC2-4038-A647-F4D49B1BC9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88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Arinto Reserva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Última semana de Setembro,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7,6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4,8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2180D4A-FAB8-44FF-A91F-CC9156172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71" y="635957"/>
            <a:ext cx="4368153" cy="327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7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Fernão Pires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ligeiro tropical,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Setembro,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6,4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4,8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3,4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90E4844-6019-4F44-939B-988A8D9E4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97" y="663348"/>
            <a:ext cx="4585995" cy="334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5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Fernão Pires Escolha Pessoal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ligeiro tropical,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Setembro,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6,4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4,6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3,3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9FE0EAA-04C0-486A-A172-99B91719B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6" y="641382"/>
            <a:ext cx="4453227" cy="314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1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Malvasia Reserva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Outubro,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7,2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&lt; 1,5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F216EEB-F2E4-442B-8A1C-91F28316F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33" y="661996"/>
            <a:ext cx="4422691" cy="32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3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Malvasia Escolha Pessoal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Outubro,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7,1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&lt; 1,5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1869910-1777-4B7D-B4E8-4F1852B82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90" y="667035"/>
            <a:ext cx="4551234" cy="294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9">
            <a:extLst>
              <a:ext uri="{FF2B5EF4-FFF2-40B4-BE49-F238E27FC236}">
                <a16:creationId xmlns:a16="http://schemas.microsoft.com/office/drawing/2014/main" id="{878A10BD-1659-4E89-AE3C-3B93708A013F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Chardonnay Reserva 2020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E265DF-1325-4B90-903C-A58C252AF017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ligeiro tropical, acidez equilibrada.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Setembro,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Começo da fermentação em cubas de inox com temperatura controlada entre 16º e 18º, terminando a fermentação em barricas de carvalho francês usadas. Estágio de seis meses em barrica com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batonnage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semanal.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4EDD12-8455-4EFA-8ADC-87188BC419C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6,9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3,3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3,3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47E26B1-F7FE-403D-B038-58F4BDBAC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4" y="650811"/>
            <a:ext cx="4263391" cy="324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1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DCB31CCE-BE19-415B-9CC0-51AE5A0346AA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C67F72-12B6-43AB-8749-AF4F101C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Castelão 2020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6644DA-D861-4FB7-8A7F-7322C6B5DFB1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Última semana de Setembro,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Fermentação em selhas de mil litros com temperatura controlada entre 22º e 24º. Fermentação malo-láctica em cubas de inox. Estágio de seis meses em barrica usada.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6DB0E4-E188-4F7A-B529-2F582BC5261C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- 1.000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5,1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- 0,6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3,6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25694A3-C255-4AD6-8ED4-D74B777BF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72" y="689038"/>
            <a:ext cx="4377952" cy="325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33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2C18C5F9-0F92-46A3-87E1-0C6535C3AAF4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82379B-14E3-4D3C-B403-7F084EBF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2020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0BB4A7-E0C0-4433-B97D-C8AF7C97CCF4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Concelho de Sintra. Proximidade do mar.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Primeira semana de Outubro, colheita manual em caixas de 15kgs.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Fermentação em selhas de mil litros com temperatura controlada entre 22º e 24º. Fermentação malo-láctica em cubas de inox. Estágio de seis meses em barrica usada.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0155E1-9C9B-4B2C-935B-E9099D29FCB1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6,3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&lt; 0,6 g/l</a:t>
            </a: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3,4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9099442-64D3-4A32-B860-A82E6A9B0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92" y="640135"/>
            <a:ext cx="4519400" cy="339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08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879</Words>
  <Application>Microsoft Office PowerPoint</Application>
  <PresentationFormat>Ecrã Panorâmico</PresentationFormat>
  <Paragraphs>88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Vinho Regional Lisboa  Baías e Enseadas Arinto Reserva 2020</vt:lpstr>
      <vt:lpstr>Vinho Regional Lisboa  Baías e Enseadas Fernão Pires 2020</vt:lpstr>
      <vt:lpstr>Vinho Regional Lisboa  Baías e Enseadas Fernão Pires Escolha Pessoal 2020</vt:lpstr>
      <vt:lpstr>Vinho Regional Lisboa  Baías e Enseadas Malvasia Reserva 2020</vt:lpstr>
      <vt:lpstr>Vinho Regional Lisboa  Baías e Enseadas Malvasia Escolha Pessoal 2020</vt:lpstr>
      <vt:lpstr>Vinho Regional Lisboa  Baías e Enseadas Chardonnay Reserva 2020</vt:lpstr>
      <vt:lpstr>Vinho Regional Lisboa  Baías e Enseadas Castelão 2020</vt:lpstr>
      <vt:lpstr>Vinho Regional Lisboa  Baías e Enseadas Tinto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Vinho Regional Lisboa  Baías e Enseadas Chardonnay Reserva 2020</dc:title>
  <dc:creator>Renato Afonso</dc:creator>
  <cp:lastModifiedBy>Renato Afonso</cp:lastModifiedBy>
  <cp:revision>8</cp:revision>
  <dcterms:created xsi:type="dcterms:W3CDTF">2022-02-13T19:03:08Z</dcterms:created>
  <dcterms:modified xsi:type="dcterms:W3CDTF">2022-07-12T13:56:27Z</dcterms:modified>
</cp:coreProperties>
</file>