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954C52-7A89-608C-76D4-1669A8B6D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E22FBD-C523-3241-EACC-599B636295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s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7F69C07-ACFD-A640-A664-DCFB9CAFB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6B6C-3AC8-4C36-B9CA-2D3380327EA9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F5BCEE1-CBD5-EF5C-4F5C-7C2F0CCCC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DB777EF-68E3-975D-22F5-C4082BF0C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1CC0-C990-4DB2-B550-6DC99545DB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993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F649B-EA2A-7B11-ECD3-A2AB20E49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C68E4B9F-B12C-D948-7E70-2D87237C8A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39A7438-E29C-B5E5-37C4-CD48225DE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6B6C-3AC8-4C36-B9CA-2D3380327EA9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D71F362-E035-080C-0860-100DD0E63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27B422B-C9BD-C286-8F19-831D5D686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1CC0-C990-4DB2-B550-6DC99545DB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79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F75035D-B909-022F-9628-BFDFC4C0EB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37E3C987-A05A-ADA3-6062-D512FEBD5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1D1EAA9-F04D-FCE8-3686-520864883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6B6C-3AC8-4C36-B9CA-2D3380327EA9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4CA2A8A-F491-D8E9-C407-77C2220E4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92D438D-AC7D-6D08-1885-A9E7E9053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1CC0-C990-4DB2-B550-6DC99545DB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42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F29613-3D20-1BA9-3CA7-821460FA8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3979FE0-F5BB-63F8-B482-C03D04B0A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4A8D263-C1E1-BC6A-809D-5D4E50F48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6B6C-3AC8-4C36-B9CA-2D3380327EA9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8144C70-FD38-238C-72C6-8E79ECEC1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8EB7DF1-5B48-B47F-FD71-A1808F7DF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1CC0-C990-4DB2-B550-6DC99545DB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891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B5A644-1412-7FDF-3C97-A253BF34B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A0404530-0D54-2CF5-2C24-ED6D86698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15AC824-AB64-767C-AA28-125F1BDCF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6B6C-3AC8-4C36-B9CA-2D3380327EA9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71209DA-1463-1296-6EA1-81B78A037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613E04A-E341-02B8-13A1-042EC2370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1CC0-C990-4DB2-B550-6DC99545DB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454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21541A-6659-673E-DDA3-2D53D52F8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E5CFD3E-B665-34B6-16AF-8EE21BA468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E0D3177A-E1FE-9A7F-16BD-3DAD24439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175FA2C4-F339-DB5A-7EB9-F25838D64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6B6C-3AC8-4C36-B9CA-2D3380327EA9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9AA5ED9F-E7CA-AD73-E07F-FF14B0A87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5677E29-1236-8C1F-4F11-8BCEE12B1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1CC0-C990-4DB2-B550-6DC99545DB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081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35D48F-C51D-2D42-6BFC-BD4C5F069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B492290-EC57-E77C-D667-A993A0A4C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C7DD911D-E71E-E00A-FE65-F83CCF3DC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FE480960-6834-DCBD-2841-CBCE46AD3B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5D46D595-2C4A-EC03-9C57-25B8B338F7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B5AA5D6D-25D5-4FF0-B53B-5FC8413A3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6B6C-3AC8-4C36-B9CA-2D3380327EA9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CDBF7907-F0A6-D401-DCA0-C8CD925A1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EA573DD2-E2E4-45E8-A1B0-D24077A8E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1CC0-C990-4DB2-B550-6DC99545DB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020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666DFD-DD53-4C03-BF4C-F0806B23D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EAE5D5C0-3945-CACD-B6AE-52D0ABCD1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6B6C-3AC8-4C36-B9CA-2D3380327EA9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EC50A9B1-7E9B-64FE-2829-A021247A4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F879A091-D31C-4F1A-F68E-5570AC832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1CC0-C990-4DB2-B550-6DC99545DB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193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3F58510-F3D1-E163-EDC2-550BFE27F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6B6C-3AC8-4C36-B9CA-2D3380327EA9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73173851-40EE-A66B-3CDE-A93C12EFB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F15C3D4D-973B-6104-D1D3-A5D65D479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1CC0-C990-4DB2-B550-6DC99545DB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4368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B149ED-B50E-AC44-AE64-38055FC74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98E21FA-7A10-EBD6-36B5-249DCEBE3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0259390-D64A-CBA9-7C6D-5792AD93DD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7E380EC-CAD5-2354-1A9F-5B1D23550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6B6C-3AC8-4C36-B9CA-2D3380327EA9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AE88DA5-3153-1980-944F-0EF91935D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7EAA406-C8A1-63AB-D84B-F2BAB9167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1CC0-C990-4DB2-B550-6DC99545DB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253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D9B386-01E1-1EE6-46B2-D7A9CD87C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AF1DDE17-1C60-641C-6296-41E8071729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DFA378A-7701-DDEF-A973-2B4C35810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D70F3A5-F17E-94C2-AC2D-40CF2FDDA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6B6C-3AC8-4C36-B9CA-2D3380327EA9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9623748-FB7B-2704-F68A-6FDFF8A2F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09BC0F2-339F-F0F6-469A-575240B3B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1CC0-C990-4DB2-B550-6DC99545DB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311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D6428521-54F9-84C4-8451-E753E2734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2AE651DB-C54B-731D-197D-13633BAA8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58953F3-685F-063F-1D46-C2B131B77E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C6B6C-3AC8-4C36-B9CA-2D3380327EA9}" type="datetimeFigureOut">
              <a:rPr lang="es-ES" smtClean="0"/>
              <a:t>12/04/2023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DA09417-431A-2725-9477-A003C8BF60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AC05BCE-5F4B-8302-B8AB-2422A582B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61CC0-C990-4DB2-B550-6DC99545DB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200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124F688B-F417-45CD-B24A-9831683B08B7}"/>
              </a:ext>
            </a:extLst>
          </p:cNvPr>
          <p:cNvSpPr txBox="1">
            <a:spLocks/>
          </p:cNvSpPr>
          <p:nvPr/>
        </p:nvSpPr>
        <p:spPr>
          <a:xfrm>
            <a:off x="4937759" y="500061"/>
            <a:ext cx="641604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Vinho Regional Lisboa 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Baías e Enseadas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Colares Malvasia 2021</a:t>
            </a: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FEDC49C9-E12B-FF70-9A75-6325E043AFD9}"/>
              </a:ext>
            </a:extLst>
          </p:cNvPr>
          <p:cNvSpPr txBox="1"/>
          <p:nvPr/>
        </p:nvSpPr>
        <p:spPr>
          <a:xfrm>
            <a:off x="4937760" y="111091"/>
            <a:ext cx="3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TÉCNICA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AFD72-F257-496E-490A-C74B794C1C7B}"/>
              </a:ext>
            </a:extLst>
          </p:cNvPr>
          <p:cNvSpPr txBox="1">
            <a:spLocks/>
          </p:cNvSpPr>
          <p:nvPr/>
        </p:nvSpPr>
        <p:spPr>
          <a:xfrm>
            <a:off x="4937760" y="1825624"/>
            <a:ext cx="6416039" cy="48494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Região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Região de Colares. Proximidade do mar, solo: areia.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Sabor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Fresco, mineral, salgado, acidez equilibrada.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Colheita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Primeira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Outubro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colheita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manual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caixas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15kgs.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Vinificação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– Cacho inteiro, começo da fermentação em cubas de inox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temperatura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controlada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entre 16º and 18º,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terminando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fermentação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barricas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carvalho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francês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usadas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225L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Fermentação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malolática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realizada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Estágio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oito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meses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barrica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com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battonage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semanal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4FAFA97-9522-8A05-54C8-4CF969D58E83}"/>
              </a:ext>
            </a:extLst>
          </p:cNvPr>
          <p:cNvSpPr txBox="1">
            <a:spLocks/>
          </p:cNvSpPr>
          <p:nvPr/>
        </p:nvSpPr>
        <p:spPr>
          <a:xfrm>
            <a:off x="838199" y="4585062"/>
            <a:ext cx="3857625" cy="185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Nº de Garrafas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500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Grau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11,5º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Acidez Total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7,1 g/dm</a:t>
            </a:r>
            <a:r>
              <a:rPr lang="pt-PT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Açúcares Totais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1,5 g/L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3,2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31E511F-D9F5-A4F0-851E-DD8D19C77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677042"/>
            <a:ext cx="3579223" cy="275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5358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Ecrã Panorâmico</PresentationFormat>
  <Paragraphs>11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Renato Afonso</dc:creator>
  <cp:lastModifiedBy>Renato Afonso</cp:lastModifiedBy>
  <cp:revision>1</cp:revision>
  <dcterms:created xsi:type="dcterms:W3CDTF">2023-04-12T20:30:16Z</dcterms:created>
  <dcterms:modified xsi:type="dcterms:W3CDTF">2023-04-12T20:30:44Z</dcterms:modified>
</cp:coreProperties>
</file>