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67AEC-D2D5-412A-9139-34734A9A6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ED9CE5-AED7-40DA-B155-191F0DDB4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B3497AD-E7FB-4200-A806-2344290E8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E5C38D-8EAD-4068-B9D8-48389C04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E6643FE-B1EC-4B1B-896D-AE7FF3361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45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F9DCC-6F22-4A5F-B275-AFABE671D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538BC80-6499-420D-8B23-7B284791F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7464C50-3632-4C9A-A493-CC197D3A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337C022-2D9C-42CB-ABF9-69944565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0123213-1AA8-4C40-9311-F5793822A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07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EB22F9-EDC9-4716-95E3-61C30EB4A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0BFD55A-3BA1-4BB2-B032-7A6DD92C6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2AF662-E11A-46C0-92BC-D9250A27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4B8446-8225-4B33-B255-DEEBD1CE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8EA8A2B-2BF4-4F8C-A97B-D62FBC08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36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3AFE1-513D-47E2-B4F4-5B88E222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31F90E4-3CD2-4DD8-AE43-A4AA9BE54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B86FA7E-F9DB-44BC-A19C-581BD6924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11A72D6-FD8D-4B47-B621-5B9DAF89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B2FD53D-C3AB-4FB5-824A-D595D959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29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274F33-93C5-4AF7-99E9-2ADD1D4B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AA3D1B6-0015-4EE7-9123-CD5147E6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0766E1-5032-4FB3-A815-B5F25196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C2B02DA-4F75-49A7-871F-6CF2F0FE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AD291B1-AD4B-4935-A3BE-0F6269174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97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CB513-6AF1-42CF-B753-521F7971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C0E07E9-1B75-42EE-B6F4-AE19E8745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B9D2A66-8BC9-4BB5-995C-2872DA93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EFD9ED9-A22A-43DB-947B-E0350459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F215371-4CEC-4B79-B682-091C1571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A3952F7-7DB3-4DF0-9F08-CB0BE425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112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AA7AD-3AEC-464B-9BB2-8E7E745F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345EAA8-28A4-4A14-901C-58ED4A8CC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627EBE1-830A-45EA-8131-CCD1EDD5B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35CF615-0671-4E9F-A3FA-CE9BA4C07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FBCF578-59AA-4EBD-8645-0C8ED9C25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A3E05194-5AC7-46D4-A3EF-08C0CCA22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C974150-F84C-4EBA-993D-E8399B6B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F1BB52F-E3E7-4E97-9F26-567E19D96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03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43844-D1F8-40C6-B08D-A3C4929C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0EE0883-70DD-4670-9005-F9431B357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5EF26C8-D0CE-4B08-B64C-8EE3ED5C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2930501-BD9A-4EF9-946B-1ED9F5A1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1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C1F627F-2130-492C-90AE-E3007646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2224E65-0636-4ECC-8C8A-ACB47ABA4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29FB494D-FB5C-4A0B-A140-E13CD13B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79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501E4-9CB3-4D56-9904-831CDA00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D5D81C-C66D-47D7-9C78-E5BD00197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02DB44C-3831-4CCD-A1D3-23DBB36F5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8EF57A3-028A-417B-B0B8-A4EA801FC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C8F504A-20E9-4C6E-8FA5-B779043F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944F999-3370-493D-B91B-90E7754A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80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D5BBF-C0F4-4488-98A8-B02D0100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F1E96D2A-FF6B-4E82-B632-ECC88D58EA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41A7AD6-7071-4426-8400-9D4BB839A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550B02D-2E14-4A07-9BE4-44A00862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25FBE2A-AD47-450C-A1C2-A55810D8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988BC0F-FE5A-4496-B608-C296FF6A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72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0FD24E7-731B-48F4-858D-0B82829C6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B584E6A-6170-4236-A96B-BA9DAB8A3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D0217B-3555-4E40-9C2E-05F884CA3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7C98-DACB-4D2C-BABD-8FF1E1B5CA45}" type="datetimeFigureOut">
              <a:rPr lang="es-ES" smtClean="0"/>
              <a:t>25/06/2021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768A0A4-2B92-4462-BB61-B59DCC2A5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BD7240C-45AF-4AD9-8F5F-B4B0BC867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D2A3E-D9EB-4F25-8E5C-7CE7F654B7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52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AEF1186B-B58B-4FE1-84C0-D5B6729BE51E}"/>
              </a:ext>
            </a:extLst>
          </p:cNvPr>
          <p:cNvSpPr txBox="1"/>
          <p:nvPr/>
        </p:nvSpPr>
        <p:spPr>
          <a:xfrm>
            <a:off x="4937760" y="111091"/>
            <a:ext cx="3579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 SHEET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A41A060-7F94-4AC3-A700-5A0C3216CB5A}"/>
              </a:ext>
            </a:extLst>
          </p:cNvPr>
          <p:cNvSpPr txBox="1">
            <a:spLocks/>
          </p:cNvSpPr>
          <p:nvPr/>
        </p:nvSpPr>
        <p:spPr>
          <a:xfrm>
            <a:off x="4937760" y="500061"/>
            <a:ext cx="641604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Vinho Regional Lisboa </a:t>
            </a:r>
            <a:b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Baías e Enseadas</a:t>
            </a:r>
            <a:b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Tinto 2016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EA9D26-CB3B-4C5A-8A23-C63EF5856D18}"/>
              </a:ext>
            </a:extLst>
          </p:cNvPr>
          <p:cNvSpPr txBox="1">
            <a:spLocks/>
          </p:cNvSpPr>
          <p:nvPr/>
        </p:nvSpPr>
        <p:spPr>
          <a:xfrm>
            <a:off x="4937760" y="1825624"/>
            <a:ext cx="6416039" cy="4849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Colares.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Flavor 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Fruity, elegant, saline and fresh.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Harvest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 week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of October,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manual harvest in 15kg boxes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Vinification 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Fermentation in 1,000 liter container with controlled temperature between 22º and 24º. Malo-lactic fermentation in stainless steel vats. Six-month aging in used barrel.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EA4122-633B-4315-B4D7-BE6478D229F3}"/>
              </a:ext>
            </a:extLst>
          </p:cNvPr>
          <p:cNvSpPr txBox="1">
            <a:spLocks/>
          </p:cNvSpPr>
          <p:nvPr/>
        </p:nvSpPr>
        <p:spPr>
          <a:xfrm>
            <a:off x="838199" y="4585062"/>
            <a:ext cx="3857625" cy="185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bottles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1000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Alcohol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12º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acidity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4,7 g/dm</a:t>
            </a:r>
            <a:r>
              <a:rPr lang="pt-PT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0,6 g/dm</a:t>
            </a:r>
            <a:r>
              <a:rPr lang="pt-PT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3,7</a:t>
            </a:r>
            <a:endParaRPr lang="pt-PT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137FAD7-5A16-4A39-A716-FC428D5BC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660" y="688789"/>
            <a:ext cx="3883163" cy="306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103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100</Words>
  <Application>Microsoft Office PowerPoint</Application>
  <PresentationFormat>Ecrã Panorâmico</PresentationFormat>
  <Paragraphs>11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 Afonso</dc:creator>
  <cp:lastModifiedBy>Renato Afonso</cp:lastModifiedBy>
  <cp:revision>9</cp:revision>
  <dcterms:created xsi:type="dcterms:W3CDTF">2021-06-13T18:35:45Z</dcterms:created>
  <dcterms:modified xsi:type="dcterms:W3CDTF">2021-06-25T21:30:52Z</dcterms:modified>
</cp:coreProperties>
</file>