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20ACDD-19D3-617B-A2BA-AE011176C5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CCD071D-E0B5-D001-61EB-B245930658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s-E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4F32991-A5B3-29E2-BA97-720B7CDC4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CBFD-D3C7-424E-AA8F-5522899EF3B6}" type="datetimeFigureOut">
              <a:rPr lang="es-ES" smtClean="0"/>
              <a:t>08/11/2023</a:t>
            </a:fld>
            <a:endParaRPr lang="es-E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D2FD07F-F354-B64A-F748-A63FEA773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C180CFB-4E2F-3AA9-BD01-AE92B2F9F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4638-2A90-44D3-AB38-AE9A0184C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6256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E078BB-F5F9-938B-C68F-87E0529A6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s-ES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5D1B6644-D7CA-75B3-7BBD-4BE64FB2A4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s-E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603E3005-45FA-033C-41EF-7FA77BDD9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CBFD-D3C7-424E-AA8F-5522899EF3B6}" type="datetimeFigureOut">
              <a:rPr lang="es-ES" smtClean="0"/>
              <a:t>08/11/2023</a:t>
            </a:fld>
            <a:endParaRPr lang="es-E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943EC5B-C7DA-1B57-A776-C7CCF66B8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322712E-50B5-BBD0-03B9-6445ACF37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4638-2A90-44D3-AB38-AE9A0184C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951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9A0BF79-F9F4-8906-4EA3-334347AC4C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s-ES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5FF7BED5-F7E7-5669-EFDC-EF27D12010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s-E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11AE3B5-291F-7914-AA05-24AC0443D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CBFD-D3C7-424E-AA8F-5522899EF3B6}" type="datetimeFigureOut">
              <a:rPr lang="es-ES" smtClean="0"/>
              <a:t>08/11/2023</a:t>
            </a:fld>
            <a:endParaRPr lang="es-E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0CE8417-E6CD-1D2C-D0FE-C0592B54C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6FCB4D04-CD67-C1CC-3CB0-22F00E410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4638-2A90-44D3-AB38-AE9A0184C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5139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CD3517-7527-56F8-A64B-AB664D24D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s-E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0F77845D-48F8-F927-472F-C5A5F2C5D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s-E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6911C54D-5E57-6E6B-E004-8BE7C80CA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CBFD-D3C7-424E-AA8F-5522899EF3B6}" type="datetimeFigureOut">
              <a:rPr lang="es-ES" smtClean="0"/>
              <a:t>08/11/2023</a:t>
            </a:fld>
            <a:endParaRPr lang="es-E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0AB58BB-C1CC-2F1A-DB28-7BF1F1D3A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E185908-D025-ADCB-CCDD-E0779175E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4638-2A90-44D3-AB38-AE9A0184C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6824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9B9156-154D-F579-259D-A899AC148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s-E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77448A40-112E-B231-7233-CE8762E73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7413BEF-09D3-AB1F-1704-11F8C838C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CBFD-D3C7-424E-AA8F-5522899EF3B6}" type="datetimeFigureOut">
              <a:rPr lang="es-ES" smtClean="0"/>
              <a:t>08/11/2023</a:t>
            </a:fld>
            <a:endParaRPr lang="es-E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16023E0-B90D-6717-A6EF-D009CAD8B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FE8F62B-6302-E6B5-41E5-8A559D802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4638-2A90-44D3-AB38-AE9A0184C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722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EE3AD5-24EA-93B5-84D0-0870441A1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s-E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EC2669E8-65EB-2A5D-FF3D-507BC49D21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s-ES"/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9D1DB5A3-8627-6542-A919-74B1FB93A5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s-ES"/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C1CA02C2-D597-257E-6CA3-89A7ACDF3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CBFD-D3C7-424E-AA8F-5522899EF3B6}" type="datetimeFigureOut">
              <a:rPr lang="es-ES" smtClean="0"/>
              <a:t>08/11/2023</a:t>
            </a:fld>
            <a:endParaRPr lang="es-E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F00C4511-FC89-6F30-7AFE-E5554C652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B347356B-22C8-5AEA-2389-69F0FC582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4638-2A90-44D3-AB38-AE9A0184C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5151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A9BE6-EF91-1384-0259-BF17A7FFC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s-E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BD90DF07-1ABD-C21C-80A2-08E3CB77B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83D697F2-8830-968E-5A40-7168C0CF27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s-ES"/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3E5D0469-E9F2-F6A9-3704-79A793A07D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2CD29C85-4426-33B7-321D-1AE9FA4BA4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s-ES"/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73A105E7-E6BF-95E2-E76E-19CFF6B8C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CBFD-D3C7-424E-AA8F-5522899EF3B6}" type="datetimeFigureOut">
              <a:rPr lang="es-ES" smtClean="0"/>
              <a:t>08/11/2023</a:t>
            </a:fld>
            <a:endParaRPr lang="es-ES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4F1AF6C0-B9D2-65A5-0A8C-2E4115FFC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25FAE17D-4C5B-19CE-0565-2C2F422E8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4638-2A90-44D3-AB38-AE9A0184C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1550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3C61D0-C54E-9807-B6CC-6CCDEB0A6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s-ES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2CA3F316-7A06-F6D0-4F11-E2C5A0A4E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CBFD-D3C7-424E-AA8F-5522899EF3B6}" type="datetimeFigureOut">
              <a:rPr lang="es-ES" smtClean="0"/>
              <a:t>08/11/2023</a:t>
            </a:fld>
            <a:endParaRPr lang="es-ES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64E79257-91D1-CD6F-D9BD-1D77AC75C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70C875F8-0AFD-0A61-DDF0-36A7E8C05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4638-2A90-44D3-AB38-AE9A0184C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2397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F1CEBABA-A846-0FF7-3637-3E3093C89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CBFD-D3C7-424E-AA8F-5522899EF3B6}" type="datetimeFigureOut">
              <a:rPr lang="es-ES" smtClean="0"/>
              <a:t>08/11/2023</a:t>
            </a:fld>
            <a:endParaRPr lang="es-ES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1CBBDACB-33D8-9F23-AC9B-A32824147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EAF56537-8A27-0161-558D-A10D4190D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4638-2A90-44D3-AB38-AE9A0184C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5345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1B8BF4-1562-E29B-50D0-0DB8446C0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s-E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D977229-F139-3ED9-2DFC-50024E01C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s-ES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4F355669-C8FA-9C18-AAA2-DC8DB007BC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23374C4D-E633-7213-1E9B-E1EC66944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CBFD-D3C7-424E-AA8F-5522899EF3B6}" type="datetimeFigureOut">
              <a:rPr lang="es-ES" smtClean="0"/>
              <a:t>08/11/2023</a:t>
            </a:fld>
            <a:endParaRPr lang="es-E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FAD5089F-23EE-6331-95D6-586416A52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4814287A-28B3-A044-48ED-5C3D551A5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4638-2A90-44D3-AB38-AE9A0184C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535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C6EB70-EDF9-EE8B-65C4-5310D1627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s-ES"/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31585048-608B-0FF8-15EF-6F913A05E4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0E758654-B664-357B-A55E-FF7B80EA1B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EC7E2BC1-F7D1-2ED8-D655-B89C46834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BCBFD-D3C7-424E-AA8F-5522899EF3B6}" type="datetimeFigureOut">
              <a:rPr lang="es-ES" smtClean="0"/>
              <a:t>08/11/2023</a:t>
            </a:fld>
            <a:endParaRPr lang="es-E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7C22CC6C-7279-12C1-EC40-B5930717E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20FBE520-5C77-9C5B-99EC-1A3EE2F7C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4638-2A90-44D3-AB38-AE9A0184C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2374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9C6D5367-FD3A-13DF-6594-93B4B30A2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s-E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7867EAE1-E46E-06AE-F176-A8FA9BEA0F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s-E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8EC6172-9897-3D4A-1FF8-09AB159C39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BCBFD-D3C7-424E-AA8F-5522899EF3B6}" type="datetimeFigureOut">
              <a:rPr lang="es-ES" smtClean="0"/>
              <a:t>08/11/2023</a:t>
            </a:fld>
            <a:endParaRPr lang="es-E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F83FA15-837B-0BD5-6BFA-E4DA09FB2F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D225EAE-81C9-E100-9EAF-00B7B3D143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24638-2A90-44D3-AB38-AE9A0184C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0106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124F688B-F417-45CD-B24A-9831683B08B7}"/>
              </a:ext>
            </a:extLst>
          </p:cNvPr>
          <p:cNvSpPr txBox="1">
            <a:spLocks/>
          </p:cNvSpPr>
          <p:nvPr/>
        </p:nvSpPr>
        <p:spPr>
          <a:xfrm>
            <a:off x="4937759" y="500061"/>
            <a:ext cx="641604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2800" b="1" dirty="0">
                <a:latin typeface="Arial" panose="020B0604020202020204" pitchFamily="34" charset="0"/>
                <a:cs typeface="Arial" panose="020B0604020202020204" pitchFamily="34" charset="0"/>
              </a:rPr>
              <a:t>Vinho Regional Lisboa </a:t>
            </a:r>
            <a:br>
              <a:rPr lang="pt-PT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2800" b="1" dirty="0">
                <a:latin typeface="Arial" panose="020B0604020202020204" pitchFamily="34" charset="0"/>
                <a:cs typeface="Arial" panose="020B0604020202020204" pitchFamily="34" charset="0"/>
              </a:rPr>
              <a:t>Baías e Enseadas</a:t>
            </a:r>
            <a:br>
              <a:rPr lang="pt-PT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2800" b="1" dirty="0">
                <a:latin typeface="Arial" panose="020B0604020202020204" pitchFamily="34" charset="0"/>
                <a:cs typeface="Arial" panose="020B0604020202020204" pitchFamily="34" charset="0"/>
              </a:rPr>
              <a:t>Colares Malvasia 2021</a:t>
            </a:r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id="{FEDC49C9-E12B-FF70-9A75-6325E043AFD9}"/>
              </a:ext>
            </a:extLst>
          </p:cNvPr>
          <p:cNvSpPr txBox="1"/>
          <p:nvPr/>
        </p:nvSpPr>
        <p:spPr>
          <a:xfrm>
            <a:off x="4937760" y="111091"/>
            <a:ext cx="3579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 SHEET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AFD72-F257-496E-490A-C74B794C1C7B}"/>
              </a:ext>
            </a:extLst>
          </p:cNvPr>
          <p:cNvSpPr txBox="1">
            <a:spLocks/>
          </p:cNvSpPr>
          <p:nvPr/>
        </p:nvSpPr>
        <p:spPr>
          <a:xfrm>
            <a:off x="4937760" y="1825624"/>
            <a:ext cx="6416039" cy="4849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pt-PT" sz="2400" b="1" dirty="0">
                <a:latin typeface="Arial" panose="020B0604020202020204" pitchFamily="34" charset="0"/>
                <a:cs typeface="Arial" panose="020B0604020202020204" pitchFamily="34" charset="0"/>
              </a:rPr>
              <a:t>Região 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t-PT" sz="2400" dirty="0" err="1">
                <a:latin typeface="Arial" panose="020B0604020202020204" pitchFamily="34" charset="0"/>
                <a:cs typeface="Arial" panose="020B0604020202020204" pitchFamily="34" charset="0"/>
              </a:rPr>
              <a:t>Region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 Colares. </a:t>
            </a:r>
            <a:r>
              <a:rPr lang="pt-PT" sz="2400" dirty="0" err="1">
                <a:latin typeface="Arial" panose="020B0604020202020204" pitchFamily="34" charset="0"/>
                <a:cs typeface="Arial" panose="020B0604020202020204" pitchFamily="34" charset="0"/>
              </a:rPr>
              <a:t>Close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pt-PT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400" dirty="0" err="1">
                <a:latin typeface="Arial" panose="020B0604020202020204" pitchFamily="34" charset="0"/>
                <a:cs typeface="Arial" panose="020B0604020202020204" pitchFamily="34" charset="0"/>
              </a:rPr>
              <a:t>ocean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400" dirty="0" err="1">
                <a:latin typeface="Arial" panose="020B0604020202020204" pitchFamily="34" charset="0"/>
                <a:cs typeface="Arial" panose="020B0604020202020204" pitchFamily="34" charset="0"/>
              </a:rPr>
              <a:t>soil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PT" sz="2400" dirty="0" err="1">
                <a:latin typeface="Arial" panose="020B0604020202020204" pitchFamily="34" charset="0"/>
                <a:cs typeface="Arial" panose="020B0604020202020204" pitchFamily="34" charset="0"/>
              </a:rPr>
              <a:t>sand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pt-PT" sz="2400" b="1" dirty="0">
                <a:latin typeface="Arial" panose="020B0604020202020204" pitchFamily="34" charset="0"/>
                <a:cs typeface="Arial" panose="020B0604020202020204" pitchFamily="34" charset="0"/>
              </a:rPr>
              <a:t>Flavor 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t-PT" sz="2400" dirty="0" err="1">
                <a:latin typeface="Arial" panose="020B0604020202020204" pitchFamily="34" charset="0"/>
                <a:cs typeface="Arial" panose="020B0604020202020204" pitchFamily="34" charset="0"/>
              </a:rPr>
              <a:t>Fresh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, mineral, </a:t>
            </a:r>
            <a:r>
              <a:rPr lang="pt-PT" sz="2400" dirty="0" err="1">
                <a:latin typeface="Arial" panose="020B0604020202020204" pitchFamily="34" charset="0"/>
                <a:cs typeface="Arial" panose="020B0604020202020204" pitchFamily="34" charset="0"/>
              </a:rPr>
              <a:t>salty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2400" dirty="0" err="1">
                <a:latin typeface="Arial" panose="020B0604020202020204" pitchFamily="34" charset="0"/>
                <a:cs typeface="Arial" panose="020B0604020202020204" pitchFamily="34" charset="0"/>
              </a:rPr>
              <a:t>balanced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400" dirty="0" err="1">
                <a:latin typeface="Arial" panose="020B0604020202020204" pitchFamily="34" charset="0"/>
                <a:cs typeface="Arial" panose="020B0604020202020204" pitchFamily="34" charset="0"/>
              </a:rPr>
              <a:t>acidity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pt-PT" sz="2400" b="1" dirty="0">
                <a:latin typeface="Arial" panose="020B0604020202020204" pitchFamily="34" charset="0"/>
                <a:cs typeface="Arial" panose="020B0604020202020204" pitchFamily="34" charset="0"/>
              </a:rPr>
              <a:t>Harvest 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First week of October, manual harvest in boxes of 15kgs.</a:t>
            </a:r>
          </a:p>
          <a:p>
            <a:pPr marL="0" indent="0" algn="just">
              <a:buNone/>
            </a:pPr>
            <a:r>
              <a:rPr lang="pt-PT" sz="2400" b="1" dirty="0">
                <a:latin typeface="Arial" panose="020B0604020202020204" pitchFamily="34" charset="0"/>
                <a:cs typeface="Arial" panose="020B0604020202020204" pitchFamily="34" charset="0"/>
              </a:rPr>
              <a:t>Vinificação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t-PT" sz="2400" dirty="0" err="1">
                <a:latin typeface="Arial" panose="020B0604020202020204" pitchFamily="34" charset="0"/>
                <a:cs typeface="Arial" panose="020B0604020202020204" pitchFamily="34" charset="0"/>
              </a:rPr>
              <a:t>Whole</a:t>
            </a:r>
            <a:r>
              <a:rPr lang="pt-PT" sz="2400" dirty="0">
                <a:latin typeface="Arial" panose="020B0604020202020204" pitchFamily="34" charset="0"/>
                <a:cs typeface="Arial" panose="020B0604020202020204" pitchFamily="34" charset="0"/>
              </a:rPr>
              <a:t> cluster, b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eginning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of fermentation in stainless steel vats with controlled temperature between 16º and 18º, ending fermentation in used French oak barrels 225L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Underwent malolactic fermentation.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Eight-month aging in barrel with weekly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batonnage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P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4FAFA97-9522-8A05-54C8-4CF969D58E83}"/>
              </a:ext>
            </a:extLst>
          </p:cNvPr>
          <p:cNvSpPr txBox="1">
            <a:spLocks/>
          </p:cNvSpPr>
          <p:nvPr/>
        </p:nvSpPr>
        <p:spPr>
          <a:xfrm>
            <a:off x="838199" y="4585062"/>
            <a:ext cx="3857625" cy="1854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PT" sz="1800" u="sng" dirty="0" err="1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lang="pt-PT" sz="1800" u="sng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1800" u="sng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PT" sz="18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u="sng" dirty="0" err="1">
                <a:latin typeface="Arial" panose="020B0604020202020204" pitchFamily="34" charset="0"/>
                <a:cs typeface="Arial" panose="020B0604020202020204" pitchFamily="34" charset="0"/>
              </a:rPr>
              <a:t>bottles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 – 500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PT" sz="1800" u="sng" dirty="0" err="1">
                <a:latin typeface="Arial" panose="020B0604020202020204" pitchFamily="34" charset="0"/>
                <a:cs typeface="Arial" panose="020B0604020202020204" pitchFamily="34" charset="0"/>
              </a:rPr>
              <a:t>Alcohol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 – 11,5º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PT" sz="1800" u="sng" dirty="0"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pt-PT" sz="1800" u="sng" dirty="0" err="1">
                <a:latin typeface="Arial" panose="020B0604020202020204" pitchFamily="34" charset="0"/>
                <a:cs typeface="Arial" panose="020B0604020202020204" pitchFamily="34" charset="0"/>
              </a:rPr>
              <a:t>acidity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 – 7,1 g/dm</a:t>
            </a:r>
            <a:r>
              <a:rPr lang="pt-PT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PT" sz="1800" u="sng" dirty="0"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pt-PT" sz="1800" u="sng" dirty="0" err="1">
                <a:latin typeface="Arial" panose="020B0604020202020204" pitchFamily="34" charset="0"/>
                <a:cs typeface="Arial" panose="020B0604020202020204" pitchFamily="34" charset="0"/>
              </a:rPr>
              <a:t>sugars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 – 1,5 g/L</a:t>
            </a:r>
            <a:endParaRPr lang="pt-PT" sz="18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PT" sz="1800" u="sng" dirty="0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pt-PT" sz="1800" dirty="0">
                <a:latin typeface="Arial" panose="020B0604020202020204" pitchFamily="34" charset="0"/>
                <a:cs typeface="Arial" panose="020B0604020202020204" pitchFamily="34" charset="0"/>
              </a:rPr>
              <a:t> – 3,2</a:t>
            </a:r>
            <a:endParaRPr lang="pt-PT" sz="18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E31E511F-D9F5-A4F0-851E-DD8D19C778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677042"/>
            <a:ext cx="3579223" cy="2751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5358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121</Words>
  <Application>Microsoft Office PowerPoint</Application>
  <PresentationFormat>Ecrã Panorâmico</PresentationFormat>
  <Paragraphs>11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fc47627@alunos.fc.ul.pt</dc:creator>
  <cp:lastModifiedBy>fc47627@alunos.fc.ul.pt</cp:lastModifiedBy>
  <cp:revision>1</cp:revision>
  <dcterms:created xsi:type="dcterms:W3CDTF">2023-11-08T21:26:55Z</dcterms:created>
  <dcterms:modified xsi:type="dcterms:W3CDTF">2023-11-08T21:35:02Z</dcterms:modified>
</cp:coreProperties>
</file>